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1486" autoAdjust="0"/>
  </p:normalViewPr>
  <p:slideViewPr>
    <p:cSldViewPr>
      <p:cViewPr varScale="1">
        <p:scale>
          <a:sx n="79" d="100"/>
          <a:sy n="79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18A17-92ED-4DE1-877F-0D7C557E3974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BEC6B-0644-4F47-89B3-2448A7A66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424AF-F330-4B3F-8C25-153D115ADC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B7C19-0B72-40F5-BA03-B5CAF865F53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05E6-1450-443F-A79F-6566FB43B9B3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509B-B2C1-42B6-A79B-7BA088DFF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3B5E-562C-4FE3-A33B-76F2AB110C80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436-4C3C-4AF8-B1B1-A1B02CF9C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AB37-5ECA-4013-A378-A83C09AA35BC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C9F6-5963-43A2-BBE9-E253E3A8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7FF0-3E81-4B08-B0B3-D8EC941D8864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C97-90A3-4E65-9AEC-CBDFC2A2B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6E86-E901-46C4-9A98-6E89151809A1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3312-9A3F-4087-BD31-8573F037C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C20F-6F7E-4784-B23C-31BA7CDF20D9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D587-9A53-49DA-AB6A-5876B982F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AF20-CCA8-4728-BC38-EB42310B2E72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FFB6-C266-4466-9277-683E26CBF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9A73-1CB8-4624-9009-167A92E58499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D61D-4C4D-4B98-828D-54E96988E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A2D1-20BF-4164-A635-0E458A6FB6E2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07B2-A107-4D58-839D-3C956040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D5F8-8475-4794-B21B-5287A68C3625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5B4B-9570-4D65-B467-9DB67EE10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0FA6-852A-4BED-A47E-13FA7DC95061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9057-B531-48A8-A348-B297264C5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0292A-C862-4FD6-9FB9-973C2E7BBEB2}" type="datetimeFigureOut">
              <a:rPr lang="en-GB"/>
              <a:pPr>
                <a:defRPr/>
              </a:pPr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9310B-A987-4E7E-9C30-B1424064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995363"/>
            <a:ext cx="9144000" cy="5862637"/>
          </a:xfrm>
          <a:prstGeom prst="rect">
            <a:avLst/>
          </a:prstGeom>
          <a:solidFill>
            <a:srgbClr val="CC140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2700" y="62484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79400"/>
            <a:ext cx="2171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60413" y="59690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5650" y="5516563"/>
            <a:ext cx="70564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 smtClean="0">
                <a:solidFill>
                  <a:schemeClr val="bg1"/>
                </a:solidFill>
              </a:rPr>
              <a:t>East Africa facing hunger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096" y="984300"/>
            <a:ext cx="9144000" cy="5862637"/>
          </a:xfrm>
          <a:prstGeom prst="rect">
            <a:avLst/>
          </a:prstGeom>
          <a:solidFill>
            <a:srgbClr val="CC140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165100" y="64008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12813" y="61214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8050" y="5668963"/>
            <a:ext cx="7624390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An increase in knife crime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wnloads\bleeding_scene_setter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55"/>
            <a:ext cx="9144000" cy="608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8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wnloads\bleeding_key_actio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55"/>
            <a:ext cx="9144000" cy="608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4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wnloads\bleeding_step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55"/>
            <a:ext cx="9144000" cy="608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0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wnloads\bleeding_step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91" y="0"/>
            <a:ext cx="4565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3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62153" cy="54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87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a heavy bleed:</a:t>
            </a:r>
          </a:p>
          <a:p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Put </a:t>
            </a:r>
            <a:r>
              <a:rPr lang="en-GB" sz="2800" dirty="0"/>
              <a:t>pressure on the wound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/>
              <a:t>2. Call 999 as soon as possible, or get someone else to do it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 </a:t>
            </a:r>
            <a:endParaRPr lang="en-GB" sz="2800" dirty="0"/>
          </a:p>
          <a:p>
            <a:r>
              <a:rPr lang="en-GB" sz="2800" dirty="0"/>
              <a:t>3. Keep pressure on the wound until help arrives.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19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830263" y="295275"/>
            <a:ext cx="5265737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Photo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credits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captions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823913" y="755963"/>
            <a:ext cx="7467600" cy="412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Important 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legal note</a:t>
            </a:r>
          </a:p>
          <a:p>
            <a:pPr defTabSz="762000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This photograph is fully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protected by copyright. Schools and other educational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organisations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are free to use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it for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educational use. The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licence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does not extend beyond this use. This means that anyone wishing to put the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image on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a website, crop or edit it, or use it in any other way, must first contact the copyright holder and negotiate a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licence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for the use they require.</a:t>
            </a:r>
          </a:p>
          <a:p>
            <a:pPr defTabSz="762000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This resource and other free educational materials are available at redcross.org.uk/education</a:t>
            </a:r>
          </a:p>
          <a:p>
            <a:pPr defTabSz="762000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The British Red Cross Society is a charity registered in England and Wales (220949) and Scotland (SCO37738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).</a:t>
            </a:r>
          </a:p>
          <a:p>
            <a:pPr defTabSz="762000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0263" y="836712"/>
            <a:ext cx="7270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Slide 6: © </a:t>
            </a:r>
            <a:r>
              <a:rPr lang="en-GB" sz="1600" dirty="0" err="1" smtClean="0">
                <a:solidFill>
                  <a:schemeClr val="bg1"/>
                </a:solidFill>
              </a:rPr>
              <a:t>iStock</a:t>
            </a:r>
            <a:r>
              <a:rPr lang="en-GB" sz="1600" dirty="0" smtClean="0">
                <a:solidFill>
                  <a:schemeClr val="bg1"/>
                </a:solidFill>
              </a:rPr>
              <a:t>/</a:t>
            </a:r>
            <a:r>
              <a:rPr lang="en-GB" sz="1600" dirty="0" err="1" smtClean="0">
                <a:solidFill>
                  <a:schemeClr val="bg1"/>
                </a:solidFill>
              </a:rPr>
              <a:t>Sturti</a:t>
            </a:r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All </a:t>
            </a:r>
            <a:r>
              <a:rPr lang="en-GB" sz="1600" smtClean="0">
                <a:solidFill>
                  <a:schemeClr val="bg1"/>
                </a:solidFill>
              </a:rPr>
              <a:t>other images: </a:t>
            </a:r>
            <a:r>
              <a:rPr lang="en-GB" sz="1600" dirty="0" smtClean="0">
                <a:solidFill>
                  <a:schemeClr val="bg1"/>
                </a:solidFill>
              </a:rPr>
              <a:t>© Jonathan Banks/British Red Cross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189</Words>
  <Application>Microsoft Office PowerPoint</Application>
  <PresentationFormat>On-screen Show (4:3)</PresentationFormat>
  <Paragraphs>35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Davis</dc:creator>
  <cp:lastModifiedBy>Katy Parker</cp:lastModifiedBy>
  <cp:revision>188</cp:revision>
  <dcterms:created xsi:type="dcterms:W3CDTF">2014-01-16T13:38:56Z</dcterms:created>
  <dcterms:modified xsi:type="dcterms:W3CDTF">2018-04-25T09:42:16Z</dcterms:modified>
</cp:coreProperties>
</file>